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266" r:id="rId2"/>
    <p:sldId id="263" r:id="rId3"/>
    <p:sldId id="270" r:id="rId4"/>
    <p:sldId id="292" r:id="rId5"/>
    <p:sldId id="281" r:id="rId6"/>
    <p:sldId id="267" r:id="rId7"/>
    <p:sldId id="282" r:id="rId8"/>
    <p:sldId id="287" r:id="rId9"/>
    <p:sldId id="288" r:id="rId10"/>
    <p:sldId id="285" r:id="rId11"/>
    <p:sldId id="289" r:id="rId12"/>
    <p:sldId id="290" r:id="rId13"/>
    <p:sldId id="291" r:id="rId14"/>
    <p:sldId id="293" r:id="rId15"/>
    <p:sldId id="278" r:id="rId16"/>
    <p:sldId id="295" r:id="rId17"/>
    <p:sldId id="296" r:id="rId18"/>
    <p:sldId id="297" r:id="rId19"/>
    <p:sldId id="294" r:id="rId20"/>
    <p:sldId id="276" r:id="rId21"/>
    <p:sldId id="277" r:id="rId22"/>
    <p:sldId id="279" r:id="rId23"/>
    <p:sldId id="280" r:id="rId24"/>
    <p:sldId id="298" r:id="rId25"/>
    <p:sldId id="299" r:id="rId26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22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67" y="1125538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382" y="4537274"/>
            <a:ext cx="2395634" cy="2028119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1020</Words>
  <Application>Microsoft Office PowerPoint</Application>
  <PresentationFormat>On-screen Show (4:3)</PresentationFormat>
  <Paragraphs>163</Paragraphs>
  <Slides>25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Substituição de Componentes</vt:lpstr>
      <vt:lpstr>Componente de Energia</vt:lpstr>
      <vt:lpstr>Descrição do Sistema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Arquitetura do Software</vt:lpstr>
      <vt:lpstr>Interface Web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142</cp:revision>
  <dcterms:created xsi:type="dcterms:W3CDTF">2000-07-15T21:15:25Z</dcterms:created>
  <dcterms:modified xsi:type="dcterms:W3CDTF">2024-09-10T18:09:20Z</dcterms:modified>
</cp:coreProperties>
</file>